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FF"/>
    <a:srgbClr val="D5D5D5"/>
    <a:srgbClr val="ACACAC"/>
    <a:srgbClr val="7F7F7F"/>
    <a:srgbClr val="000000"/>
    <a:srgbClr val="2A2A2A"/>
    <a:srgbClr val="535353"/>
    <a:srgbClr val="A9A9A9"/>
    <a:srgbClr val="5656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74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311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94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901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371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17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34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66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29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18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A9DC2-5597-49D5-AA9D-4160F293FDC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0E54E-F1AC-4C5E-90C9-927263C04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950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63" y="526806"/>
            <a:ext cx="3780692" cy="60051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4233497" y="2196612"/>
            <a:ext cx="1441938" cy="1441938"/>
            <a:chOff x="5284177" y="826477"/>
            <a:chExt cx="1441938" cy="1441938"/>
          </a:xfrm>
        </p:grpSpPr>
        <p:sp>
          <p:nvSpPr>
            <p:cNvPr id="5" name="Rectangle 4"/>
            <p:cNvSpPr/>
            <p:nvPr/>
          </p:nvSpPr>
          <p:spPr>
            <a:xfrm>
              <a:off x="5284177" y="826477"/>
              <a:ext cx="720969" cy="720969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6005146" y="826477"/>
              <a:ext cx="720969" cy="720969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5284177" y="1547446"/>
              <a:ext cx="720969" cy="720969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" name="Straight Arrow Connector 9"/>
          <p:cNvCxnSpPr/>
          <p:nvPr/>
        </p:nvCxnSpPr>
        <p:spPr>
          <a:xfrm flipV="1">
            <a:off x="7505700" y="2283070"/>
            <a:ext cx="0" cy="1355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5754566" y="4095750"/>
            <a:ext cx="14419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8572500" y="457200"/>
            <a:ext cx="1276350" cy="5362575"/>
          </a:xfrm>
          <a:prstGeom prst="rect">
            <a:avLst/>
          </a:prstGeom>
          <a:gradFill>
            <a:gsLst>
              <a:gs pos="0">
                <a:srgbClr val="FFFF00">
                  <a:alpha val="0"/>
                </a:srgbClr>
              </a:gs>
              <a:gs pos="100000">
                <a:srgbClr val="FFFF00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782300" y="457200"/>
            <a:ext cx="1276350" cy="5362575"/>
          </a:xfrm>
          <a:prstGeom prst="rect">
            <a:avLst/>
          </a:prstGeom>
          <a:gradFill>
            <a:gsLst>
              <a:gs pos="0">
                <a:srgbClr val="FF0000">
                  <a:alpha val="0"/>
                </a:srgbClr>
              </a:gs>
              <a:gs pos="100000">
                <a:srgbClr val="FFFF00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629400" y="457200"/>
            <a:ext cx="1276350" cy="5362575"/>
          </a:xfrm>
          <a:prstGeom prst="rect">
            <a:avLst/>
          </a:prstGeom>
          <a:gradFill>
            <a:gsLst>
              <a:gs pos="0">
                <a:srgbClr val="FF0000"/>
              </a:gs>
              <a:gs pos="100000">
                <a:srgbClr val="FFFF00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933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0" y="0"/>
            <a:ext cx="12191999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/>
        </p:nvSpPr>
        <p:spPr>
          <a:xfrm>
            <a:off x="5200650" y="230799"/>
            <a:ext cx="3562350" cy="634145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416903" y="3653205"/>
            <a:ext cx="720969" cy="720969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137872" y="3653205"/>
            <a:ext cx="720969" cy="720969"/>
          </a:xfrm>
          <a:prstGeom prst="rect">
            <a:avLst/>
          </a:prstGeom>
          <a:solidFill>
            <a:srgbClr val="656565">
              <a:alpha val="8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416903" y="4374174"/>
            <a:ext cx="720969" cy="720969"/>
          </a:xfrm>
          <a:prstGeom prst="rect">
            <a:avLst/>
          </a:prstGeom>
          <a:solidFill>
            <a:srgbClr val="9A9A9A">
              <a:alpha val="8235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1137872" y="4374174"/>
            <a:ext cx="720969" cy="720969"/>
          </a:xfrm>
          <a:prstGeom prst="rect">
            <a:avLst/>
          </a:prstGeom>
          <a:solidFill>
            <a:srgbClr val="7F7F7F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1858841" y="3653205"/>
            <a:ext cx="720969" cy="720969"/>
          </a:xfrm>
          <a:prstGeom prst="rect">
            <a:avLst/>
          </a:prstGeom>
          <a:solidFill>
            <a:srgbClr val="3F3F3F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1858841" y="4374174"/>
            <a:ext cx="720969" cy="720969"/>
          </a:xfrm>
          <a:prstGeom prst="rect">
            <a:avLst/>
          </a:prstGeom>
          <a:solidFill>
            <a:srgbClr val="565656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ectangle 73"/>
          <p:cNvSpPr/>
          <p:nvPr/>
        </p:nvSpPr>
        <p:spPr>
          <a:xfrm>
            <a:off x="2579810" y="3653205"/>
            <a:ext cx="720969" cy="72096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2579810" y="4374174"/>
            <a:ext cx="720969" cy="720969"/>
          </a:xfrm>
          <a:prstGeom prst="rect">
            <a:avLst/>
          </a:prstGeom>
          <a:solidFill>
            <a:schemeClr val="tx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416903" y="5095143"/>
            <a:ext cx="720969" cy="720969"/>
          </a:xfrm>
          <a:prstGeom prst="rect">
            <a:avLst/>
          </a:prstGeom>
          <a:solidFill>
            <a:srgbClr val="C0C0C0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1137872" y="5095143"/>
            <a:ext cx="720969" cy="720969"/>
          </a:xfrm>
          <a:prstGeom prst="rect">
            <a:avLst/>
          </a:prstGeom>
          <a:solidFill>
            <a:srgbClr val="A9A9A9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1858841" y="5095143"/>
            <a:ext cx="720969" cy="720969"/>
          </a:xfrm>
          <a:prstGeom prst="rect">
            <a:avLst/>
          </a:prstGeom>
          <a:solidFill>
            <a:srgbClr val="808080">
              <a:alpha val="325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2579810" y="5095143"/>
            <a:ext cx="720969" cy="72096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416903" y="5816112"/>
            <a:ext cx="720969" cy="72096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1137872" y="5816112"/>
            <a:ext cx="720969" cy="720969"/>
          </a:xfrm>
          <a:prstGeom prst="rect">
            <a:avLst/>
          </a:pr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1858841" y="5816112"/>
            <a:ext cx="720969" cy="720969"/>
          </a:xfrm>
          <a:prstGeom prst="rect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2579810" y="5816112"/>
            <a:ext cx="720969" cy="720969"/>
          </a:xfrm>
          <a:prstGeom prst="rect">
            <a:avLst/>
          </a:prstGeom>
          <a:solidFill>
            <a:srgbClr val="7F7F7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9" name="Group 118"/>
          <p:cNvGrpSpPr/>
          <p:nvPr/>
        </p:nvGrpSpPr>
        <p:grpSpPr>
          <a:xfrm>
            <a:off x="654295" y="309930"/>
            <a:ext cx="2883876" cy="2883876"/>
            <a:chOff x="2039816" y="1079255"/>
            <a:chExt cx="2883876" cy="2883876"/>
          </a:xfrm>
        </p:grpSpPr>
        <p:sp>
          <p:nvSpPr>
            <p:cNvPr id="120" name="Rectangle 119"/>
            <p:cNvSpPr/>
            <p:nvPr/>
          </p:nvSpPr>
          <p:spPr>
            <a:xfrm>
              <a:off x="2039816" y="1079255"/>
              <a:ext cx="720969" cy="720969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2760785" y="1079255"/>
              <a:ext cx="720969" cy="720969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2039816" y="1800224"/>
              <a:ext cx="720969" cy="720969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2760785" y="1800224"/>
              <a:ext cx="720969" cy="720969"/>
            </a:xfrm>
            <a:prstGeom prst="rect">
              <a:avLst/>
            </a:prstGeom>
            <a:solidFill>
              <a:srgbClr val="7F7F7F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3481754" y="1079255"/>
              <a:ext cx="720969" cy="720969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3481754" y="1800224"/>
              <a:ext cx="720969" cy="720969"/>
            </a:xfrm>
            <a:prstGeom prst="rect">
              <a:avLst/>
            </a:prstGeom>
            <a:solidFill>
              <a:srgbClr val="565656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4202723" y="1079255"/>
              <a:ext cx="720969" cy="720969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4202723" y="1800224"/>
              <a:ext cx="720969" cy="720969"/>
            </a:xfrm>
            <a:prstGeom prst="rect">
              <a:avLst/>
            </a:prstGeom>
            <a:solidFill>
              <a:schemeClr val="tx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2039816" y="2521193"/>
              <a:ext cx="720969" cy="720969"/>
            </a:xfrm>
            <a:prstGeom prst="rect">
              <a:avLst/>
            </a:prstGeom>
            <a:solidFill>
              <a:srgbClr val="C0C0C0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2760785" y="2521193"/>
              <a:ext cx="720969" cy="720969"/>
            </a:xfrm>
            <a:prstGeom prst="rect">
              <a:avLst/>
            </a:prstGeom>
            <a:solidFill>
              <a:srgbClr val="A9A9A9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3481754" y="2521193"/>
              <a:ext cx="720969" cy="720969"/>
            </a:xfrm>
            <a:prstGeom prst="rect">
              <a:avLst/>
            </a:prstGeom>
            <a:solidFill>
              <a:srgbClr val="808080">
                <a:alpha val="3254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4202723" y="2521193"/>
              <a:ext cx="720969" cy="720969"/>
            </a:xfrm>
            <a:prstGeom prst="rect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2039816" y="3242162"/>
              <a:ext cx="720969" cy="720969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2760785" y="3242162"/>
              <a:ext cx="720969" cy="720969"/>
            </a:xfrm>
            <a:prstGeom prst="rect">
              <a:avLst/>
            </a:pr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3481754" y="3242162"/>
              <a:ext cx="720969" cy="720969"/>
            </a:xfrm>
            <a:prstGeom prst="rect">
              <a:avLst/>
            </a:pr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4202723" y="3242162"/>
              <a:ext cx="720969" cy="720969"/>
            </a:xfrm>
            <a:prstGeom prst="rect">
              <a:avLst/>
            </a:prstGeom>
            <a:solidFill>
              <a:srgbClr val="7F7F7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7" name="Rectangle 136"/>
          <p:cNvSpPr/>
          <p:nvPr/>
        </p:nvSpPr>
        <p:spPr>
          <a:xfrm>
            <a:off x="5895975" y="552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6153150" y="552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6410325" y="552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6667500" y="552450"/>
            <a:ext cx="257175" cy="257175"/>
          </a:xfrm>
          <a:prstGeom prst="rect">
            <a:avLst/>
          </a:prstGeom>
          <a:solidFill>
            <a:srgbClr val="53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/>
          <p:nvPr/>
        </p:nvSpPr>
        <p:spPr>
          <a:xfrm>
            <a:off x="6924675" y="552450"/>
            <a:ext cx="257175" cy="257175"/>
          </a:xfrm>
          <a:prstGeom prst="rect">
            <a:avLst/>
          </a:prstGeom>
          <a:solidFill>
            <a:srgbClr val="53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/>
        </p:nvSpPr>
        <p:spPr>
          <a:xfrm>
            <a:off x="7181850" y="552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7439025" y="552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/>
          <p:cNvSpPr/>
          <p:nvPr/>
        </p:nvSpPr>
        <p:spPr>
          <a:xfrm>
            <a:off x="7696200" y="552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/>
        </p:nvSpPr>
        <p:spPr>
          <a:xfrm>
            <a:off x="5895975" y="8096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6153150" y="8096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/>
          <p:cNvSpPr/>
          <p:nvPr/>
        </p:nvSpPr>
        <p:spPr>
          <a:xfrm>
            <a:off x="6410325" y="8096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/>
        </p:nvSpPr>
        <p:spPr>
          <a:xfrm>
            <a:off x="6667500" y="809625"/>
            <a:ext cx="257175" cy="257175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6924675" y="809625"/>
            <a:ext cx="257175" cy="257175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/>
          <p:cNvSpPr/>
          <p:nvPr/>
        </p:nvSpPr>
        <p:spPr>
          <a:xfrm>
            <a:off x="7181850" y="8096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/>
        </p:nvSpPr>
        <p:spPr>
          <a:xfrm>
            <a:off x="7439025" y="8096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7696200" y="8096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/>
          <p:nvPr/>
        </p:nvSpPr>
        <p:spPr>
          <a:xfrm>
            <a:off x="5895975" y="10668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/>
          <p:nvPr/>
        </p:nvSpPr>
        <p:spPr>
          <a:xfrm>
            <a:off x="6153150" y="10668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6410325" y="1066800"/>
            <a:ext cx="257175" cy="257175"/>
          </a:xfrm>
          <a:prstGeom prst="rect">
            <a:avLst/>
          </a:prstGeom>
          <a:solidFill>
            <a:srgbClr val="53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6667500" y="106680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/>
          <p:cNvSpPr/>
          <p:nvPr/>
        </p:nvSpPr>
        <p:spPr>
          <a:xfrm>
            <a:off x="6924675" y="106680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7181850" y="1066800"/>
            <a:ext cx="257175" cy="257175"/>
          </a:xfrm>
          <a:prstGeom prst="rect">
            <a:avLst/>
          </a:prstGeom>
          <a:solidFill>
            <a:srgbClr val="53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/>
          <p:cNvSpPr/>
          <p:nvPr/>
        </p:nvSpPr>
        <p:spPr>
          <a:xfrm>
            <a:off x="7439025" y="10668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/>
          <p:cNvSpPr/>
          <p:nvPr/>
        </p:nvSpPr>
        <p:spPr>
          <a:xfrm>
            <a:off x="7696200" y="10668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/>
          <p:cNvSpPr/>
          <p:nvPr/>
        </p:nvSpPr>
        <p:spPr>
          <a:xfrm>
            <a:off x="5895975" y="13239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/>
          <p:cNvSpPr/>
          <p:nvPr/>
        </p:nvSpPr>
        <p:spPr>
          <a:xfrm>
            <a:off x="6153150" y="13239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/>
        </p:nvSpPr>
        <p:spPr>
          <a:xfrm>
            <a:off x="6410325" y="1323975"/>
            <a:ext cx="257175" cy="257175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6667500" y="132397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/>
          <p:cNvSpPr/>
          <p:nvPr/>
        </p:nvSpPr>
        <p:spPr>
          <a:xfrm>
            <a:off x="6924675" y="132397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/>
          <p:cNvSpPr/>
          <p:nvPr/>
        </p:nvSpPr>
        <p:spPr>
          <a:xfrm>
            <a:off x="7181850" y="1323975"/>
            <a:ext cx="257175" cy="257175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/>
          <p:cNvSpPr/>
          <p:nvPr/>
        </p:nvSpPr>
        <p:spPr>
          <a:xfrm>
            <a:off x="7439025" y="13239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/>
          <p:cNvSpPr/>
          <p:nvPr/>
        </p:nvSpPr>
        <p:spPr>
          <a:xfrm>
            <a:off x="7696200" y="13239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/>
          <p:cNvSpPr/>
          <p:nvPr/>
        </p:nvSpPr>
        <p:spPr>
          <a:xfrm>
            <a:off x="5895975" y="15811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/>
          <p:cNvSpPr/>
          <p:nvPr/>
        </p:nvSpPr>
        <p:spPr>
          <a:xfrm>
            <a:off x="6153150" y="1581150"/>
            <a:ext cx="257175" cy="257175"/>
          </a:xfrm>
          <a:prstGeom prst="rect">
            <a:avLst/>
          </a:prstGeom>
          <a:solidFill>
            <a:srgbClr val="53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/>
          <p:cNvSpPr/>
          <p:nvPr/>
        </p:nvSpPr>
        <p:spPr>
          <a:xfrm>
            <a:off x="6410325" y="158115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/>
          <p:cNvSpPr/>
          <p:nvPr/>
        </p:nvSpPr>
        <p:spPr>
          <a:xfrm>
            <a:off x="6667500" y="158115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/>
          <p:cNvSpPr/>
          <p:nvPr/>
        </p:nvSpPr>
        <p:spPr>
          <a:xfrm>
            <a:off x="6924675" y="158115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>
            <a:off x="7181850" y="158115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/>
          <p:cNvSpPr/>
          <p:nvPr/>
        </p:nvSpPr>
        <p:spPr>
          <a:xfrm>
            <a:off x="7439025" y="1581150"/>
            <a:ext cx="257175" cy="257175"/>
          </a:xfrm>
          <a:prstGeom prst="rect">
            <a:avLst/>
          </a:prstGeom>
          <a:solidFill>
            <a:srgbClr val="53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/>
          <p:cNvSpPr/>
          <p:nvPr/>
        </p:nvSpPr>
        <p:spPr>
          <a:xfrm>
            <a:off x="7696200" y="15811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/>
          <p:cNvSpPr/>
          <p:nvPr/>
        </p:nvSpPr>
        <p:spPr>
          <a:xfrm>
            <a:off x="5895975" y="18383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/>
        </p:nvSpPr>
        <p:spPr>
          <a:xfrm>
            <a:off x="6153150" y="1838325"/>
            <a:ext cx="257175" cy="257175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/>
          <p:cNvSpPr/>
          <p:nvPr/>
        </p:nvSpPr>
        <p:spPr>
          <a:xfrm>
            <a:off x="6410325" y="183832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/>
          <p:cNvSpPr/>
          <p:nvPr/>
        </p:nvSpPr>
        <p:spPr>
          <a:xfrm>
            <a:off x="6667500" y="183832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/>
          <p:nvPr/>
        </p:nvSpPr>
        <p:spPr>
          <a:xfrm>
            <a:off x="6924675" y="183832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/>
          <p:cNvSpPr/>
          <p:nvPr/>
        </p:nvSpPr>
        <p:spPr>
          <a:xfrm>
            <a:off x="7181850" y="183832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Rectangle 182"/>
          <p:cNvSpPr/>
          <p:nvPr/>
        </p:nvSpPr>
        <p:spPr>
          <a:xfrm>
            <a:off x="7439025" y="1838325"/>
            <a:ext cx="257175" cy="257175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/>
          <p:cNvSpPr/>
          <p:nvPr/>
        </p:nvSpPr>
        <p:spPr>
          <a:xfrm>
            <a:off x="7696200" y="18383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/>
          <p:cNvSpPr/>
          <p:nvPr/>
        </p:nvSpPr>
        <p:spPr>
          <a:xfrm>
            <a:off x="5895975" y="2095500"/>
            <a:ext cx="257175" cy="257175"/>
          </a:xfrm>
          <a:prstGeom prst="rect">
            <a:avLst/>
          </a:prstGeom>
          <a:solidFill>
            <a:srgbClr val="53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/>
          <p:cNvSpPr/>
          <p:nvPr/>
        </p:nvSpPr>
        <p:spPr>
          <a:xfrm>
            <a:off x="6153150" y="209550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/>
          <p:cNvSpPr/>
          <p:nvPr/>
        </p:nvSpPr>
        <p:spPr>
          <a:xfrm>
            <a:off x="6410325" y="209550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6667500" y="209550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/>
          <p:nvPr/>
        </p:nvSpPr>
        <p:spPr>
          <a:xfrm>
            <a:off x="6924675" y="209550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/>
          <p:nvPr/>
        </p:nvSpPr>
        <p:spPr>
          <a:xfrm>
            <a:off x="7181850" y="209550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/>
          <p:cNvSpPr/>
          <p:nvPr/>
        </p:nvSpPr>
        <p:spPr>
          <a:xfrm>
            <a:off x="7439025" y="2095500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/>
          <p:nvPr/>
        </p:nvSpPr>
        <p:spPr>
          <a:xfrm>
            <a:off x="7696200" y="2095500"/>
            <a:ext cx="257175" cy="257175"/>
          </a:xfrm>
          <a:prstGeom prst="rect">
            <a:avLst/>
          </a:prstGeom>
          <a:solidFill>
            <a:srgbClr val="53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/>
          <p:cNvSpPr/>
          <p:nvPr/>
        </p:nvSpPr>
        <p:spPr>
          <a:xfrm>
            <a:off x="5895975" y="2352675"/>
            <a:ext cx="257175" cy="257175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/>
          <p:nvPr/>
        </p:nvSpPr>
        <p:spPr>
          <a:xfrm>
            <a:off x="6153150" y="235267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ectangle 194"/>
          <p:cNvSpPr/>
          <p:nvPr/>
        </p:nvSpPr>
        <p:spPr>
          <a:xfrm>
            <a:off x="6410325" y="235267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/>
          <p:cNvSpPr/>
          <p:nvPr/>
        </p:nvSpPr>
        <p:spPr>
          <a:xfrm>
            <a:off x="6667500" y="235267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/>
          <p:cNvSpPr/>
          <p:nvPr/>
        </p:nvSpPr>
        <p:spPr>
          <a:xfrm>
            <a:off x="6924675" y="235267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/>
          <p:cNvSpPr/>
          <p:nvPr/>
        </p:nvSpPr>
        <p:spPr>
          <a:xfrm>
            <a:off x="7181850" y="235267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/>
          <p:nvPr/>
        </p:nvSpPr>
        <p:spPr>
          <a:xfrm>
            <a:off x="7439025" y="235267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/>
          <p:cNvSpPr/>
          <p:nvPr/>
        </p:nvSpPr>
        <p:spPr>
          <a:xfrm>
            <a:off x="7696200" y="2352675"/>
            <a:ext cx="257175" cy="257175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/>
        </p:nvSpPr>
        <p:spPr>
          <a:xfrm>
            <a:off x="5895975" y="3962400"/>
            <a:ext cx="257175" cy="2571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6153150" y="3962400"/>
            <a:ext cx="257175" cy="25717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/>
          <p:nvPr/>
        </p:nvSpPr>
        <p:spPr>
          <a:xfrm>
            <a:off x="6410325" y="3962400"/>
            <a:ext cx="257175" cy="257175"/>
          </a:xfrm>
          <a:prstGeom prst="rect">
            <a:avLst/>
          </a:prstGeom>
          <a:solidFill>
            <a:srgbClr val="AC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/>
        </p:nvSpPr>
        <p:spPr>
          <a:xfrm>
            <a:off x="6667500" y="39624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/>
          <p:cNvSpPr/>
          <p:nvPr/>
        </p:nvSpPr>
        <p:spPr>
          <a:xfrm>
            <a:off x="6924675" y="39624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/>
          <p:cNvSpPr/>
          <p:nvPr/>
        </p:nvSpPr>
        <p:spPr>
          <a:xfrm>
            <a:off x="7181850" y="3962400"/>
            <a:ext cx="257175" cy="257175"/>
          </a:xfrm>
          <a:prstGeom prst="rect">
            <a:avLst/>
          </a:prstGeom>
          <a:solidFill>
            <a:srgbClr val="AC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/>
          <p:cNvSpPr/>
          <p:nvPr/>
        </p:nvSpPr>
        <p:spPr>
          <a:xfrm>
            <a:off x="7439025" y="3962400"/>
            <a:ext cx="257175" cy="25717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/>
          <p:cNvSpPr/>
          <p:nvPr/>
        </p:nvSpPr>
        <p:spPr>
          <a:xfrm>
            <a:off x="7696200" y="3962400"/>
            <a:ext cx="257175" cy="2571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/>
          <p:nvPr/>
        </p:nvSpPr>
        <p:spPr>
          <a:xfrm>
            <a:off x="5895975" y="4219575"/>
            <a:ext cx="257175" cy="25717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/>
        </p:nvSpPr>
        <p:spPr>
          <a:xfrm>
            <a:off x="6153150" y="42195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/>
          <p:cNvSpPr/>
          <p:nvPr/>
        </p:nvSpPr>
        <p:spPr>
          <a:xfrm>
            <a:off x="6410325" y="42195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/>
          <p:nvPr/>
        </p:nvSpPr>
        <p:spPr>
          <a:xfrm>
            <a:off x="6667500" y="42195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/>
          <p:cNvSpPr/>
          <p:nvPr/>
        </p:nvSpPr>
        <p:spPr>
          <a:xfrm>
            <a:off x="6924675" y="42195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/>
          <p:nvPr/>
        </p:nvSpPr>
        <p:spPr>
          <a:xfrm>
            <a:off x="7181850" y="42195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/>
          <p:nvPr/>
        </p:nvSpPr>
        <p:spPr>
          <a:xfrm>
            <a:off x="7439025" y="42195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/>
        </p:nvSpPr>
        <p:spPr>
          <a:xfrm>
            <a:off x="7696200" y="4219575"/>
            <a:ext cx="257175" cy="25717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/>
          <p:nvPr/>
        </p:nvSpPr>
        <p:spPr>
          <a:xfrm>
            <a:off x="5895975" y="4476750"/>
            <a:ext cx="257175" cy="257175"/>
          </a:xfrm>
          <a:prstGeom prst="rect">
            <a:avLst/>
          </a:prstGeom>
          <a:solidFill>
            <a:srgbClr val="AC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/>
          <p:cNvSpPr/>
          <p:nvPr/>
        </p:nvSpPr>
        <p:spPr>
          <a:xfrm>
            <a:off x="6153150" y="44767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/>
          <p:nvPr/>
        </p:nvSpPr>
        <p:spPr>
          <a:xfrm>
            <a:off x="6410325" y="44767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/>
          <p:nvPr/>
        </p:nvSpPr>
        <p:spPr>
          <a:xfrm>
            <a:off x="6667500" y="44767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ectangle 221"/>
          <p:cNvSpPr/>
          <p:nvPr/>
        </p:nvSpPr>
        <p:spPr>
          <a:xfrm>
            <a:off x="6924675" y="44767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/>
          <p:cNvSpPr/>
          <p:nvPr/>
        </p:nvSpPr>
        <p:spPr>
          <a:xfrm>
            <a:off x="7181850" y="44767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/>
          <p:cNvSpPr/>
          <p:nvPr/>
        </p:nvSpPr>
        <p:spPr>
          <a:xfrm>
            <a:off x="7439025" y="44767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224"/>
          <p:cNvSpPr/>
          <p:nvPr/>
        </p:nvSpPr>
        <p:spPr>
          <a:xfrm>
            <a:off x="7696200" y="4476750"/>
            <a:ext cx="257175" cy="257175"/>
          </a:xfrm>
          <a:prstGeom prst="rect">
            <a:avLst/>
          </a:prstGeom>
          <a:solidFill>
            <a:srgbClr val="AC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/>
          <p:cNvSpPr/>
          <p:nvPr/>
        </p:nvSpPr>
        <p:spPr>
          <a:xfrm>
            <a:off x="5895975" y="47339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/>
          <p:cNvSpPr/>
          <p:nvPr/>
        </p:nvSpPr>
        <p:spPr>
          <a:xfrm>
            <a:off x="6153150" y="47339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227"/>
          <p:cNvSpPr/>
          <p:nvPr/>
        </p:nvSpPr>
        <p:spPr>
          <a:xfrm>
            <a:off x="6410325" y="47339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/>
          <p:cNvSpPr/>
          <p:nvPr/>
        </p:nvSpPr>
        <p:spPr>
          <a:xfrm>
            <a:off x="6667500" y="47339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/>
          <p:cNvSpPr/>
          <p:nvPr/>
        </p:nvSpPr>
        <p:spPr>
          <a:xfrm>
            <a:off x="6924675" y="47339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/>
          <p:cNvSpPr/>
          <p:nvPr/>
        </p:nvSpPr>
        <p:spPr>
          <a:xfrm>
            <a:off x="7181850" y="47339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/>
          <p:cNvSpPr/>
          <p:nvPr/>
        </p:nvSpPr>
        <p:spPr>
          <a:xfrm>
            <a:off x="7439025" y="47339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/>
          <p:cNvSpPr/>
          <p:nvPr/>
        </p:nvSpPr>
        <p:spPr>
          <a:xfrm>
            <a:off x="7696200" y="47339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5895975" y="49911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/>
          <p:cNvSpPr/>
          <p:nvPr/>
        </p:nvSpPr>
        <p:spPr>
          <a:xfrm>
            <a:off x="6153150" y="49911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/>
          <p:cNvSpPr/>
          <p:nvPr/>
        </p:nvSpPr>
        <p:spPr>
          <a:xfrm>
            <a:off x="6410325" y="49911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/>
          <p:cNvSpPr/>
          <p:nvPr/>
        </p:nvSpPr>
        <p:spPr>
          <a:xfrm>
            <a:off x="6667500" y="49911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/>
          <p:cNvSpPr/>
          <p:nvPr/>
        </p:nvSpPr>
        <p:spPr>
          <a:xfrm>
            <a:off x="6924675" y="49911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7181850" y="49911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/>
          <p:cNvSpPr/>
          <p:nvPr/>
        </p:nvSpPr>
        <p:spPr>
          <a:xfrm>
            <a:off x="7439025" y="49911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/>
        </p:nvSpPr>
        <p:spPr>
          <a:xfrm>
            <a:off x="7696200" y="49911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/>
          <p:cNvSpPr/>
          <p:nvPr/>
        </p:nvSpPr>
        <p:spPr>
          <a:xfrm>
            <a:off x="5895975" y="5248275"/>
            <a:ext cx="257175" cy="257175"/>
          </a:xfrm>
          <a:prstGeom prst="rect">
            <a:avLst/>
          </a:prstGeom>
          <a:solidFill>
            <a:srgbClr val="AC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 242"/>
          <p:cNvSpPr/>
          <p:nvPr/>
        </p:nvSpPr>
        <p:spPr>
          <a:xfrm>
            <a:off x="6153150" y="52482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/>
          <p:cNvSpPr/>
          <p:nvPr/>
        </p:nvSpPr>
        <p:spPr>
          <a:xfrm>
            <a:off x="6410325" y="52482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/>
          <p:cNvSpPr/>
          <p:nvPr/>
        </p:nvSpPr>
        <p:spPr>
          <a:xfrm>
            <a:off x="6667500" y="52482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245"/>
          <p:cNvSpPr/>
          <p:nvPr/>
        </p:nvSpPr>
        <p:spPr>
          <a:xfrm>
            <a:off x="6924675" y="52482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/>
          <p:cNvSpPr/>
          <p:nvPr/>
        </p:nvSpPr>
        <p:spPr>
          <a:xfrm>
            <a:off x="7181850" y="52482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/>
          <p:cNvSpPr/>
          <p:nvPr/>
        </p:nvSpPr>
        <p:spPr>
          <a:xfrm>
            <a:off x="7439025" y="524827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/>
          <p:cNvSpPr/>
          <p:nvPr/>
        </p:nvSpPr>
        <p:spPr>
          <a:xfrm>
            <a:off x="7696200" y="5248275"/>
            <a:ext cx="257175" cy="257175"/>
          </a:xfrm>
          <a:prstGeom prst="rect">
            <a:avLst/>
          </a:prstGeom>
          <a:solidFill>
            <a:srgbClr val="AC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/>
          <p:cNvSpPr/>
          <p:nvPr/>
        </p:nvSpPr>
        <p:spPr>
          <a:xfrm>
            <a:off x="5895975" y="5505450"/>
            <a:ext cx="257175" cy="25717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/>
          <p:cNvSpPr/>
          <p:nvPr/>
        </p:nvSpPr>
        <p:spPr>
          <a:xfrm>
            <a:off x="6153150" y="5505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Rectangle 251"/>
          <p:cNvSpPr/>
          <p:nvPr/>
        </p:nvSpPr>
        <p:spPr>
          <a:xfrm>
            <a:off x="6410325" y="5505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/>
          <p:cNvSpPr/>
          <p:nvPr/>
        </p:nvSpPr>
        <p:spPr>
          <a:xfrm>
            <a:off x="6667500" y="5505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/>
          <p:cNvSpPr/>
          <p:nvPr/>
        </p:nvSpPr>
        <p:spPr>
          <a:xfrm>
            <a:off x="6924675" y="5505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 254"/>
          <p:cNvSpPr/>
          <p:nvPr/>
        </p:nvSpPr>
        <p:spPr>
          <a:xfrm>
            <a:off x="7181850" y="5505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/>
          <p:cNvSpPr/>
          <p:nvPr/>
        </p:nvSpPr>
        <p:spPr>
          <a:xfrm>
            <a:off x="7439025" y="550545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/>
          <p:cNvSpPr/>
          <p:nvPr/>
        </p:nvSpPr>
        <p:spPr>
          <a:xfrm>
            <a:off x="7696200" y="5505450"/>
            <a:ext cx="257175" cy="25717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Rectangle 257"/>
          <p:cNvSpPr/>
          <p:nvPr/>
        </p:nvSpPr>
        <p:spPr>
          <a:xfrm>
            <a:off x="5895975" y="5762625"/>
            <a:ext cx="257175" cy="2571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/>
          <p:cNvSpPr/>
          <p:nvPr/>
        </p:nvSpPr>
        <p:spPr>
          <a:xfrm>
            <a:off x="6153150" y="5762625"/>
            <a:ext cx="257175" cy="25717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/>
          <p:cNvSpPr/>
          <p:nvPr/>
        </p:nvSpPr>
        <p:spPr>
          <a:xfrm>
            <a:off x="6410325" y="5762625"/>
            <a:ext cx="257175" cy="257175"/>
          </a:xfrm>
          <a:prstGeom prst="rect">
            <a:avLst/>
          </a:prstGeom>
          <a:solidFill>
            <a:srgbClr val="AC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Rectangle 260"/>
          <p:cNvSpPr/>
          <p:nvPr/>
        </p:nvSpPr>
        <p:spPr>
          <a:xfrm>
            <a:off x="6667500" y="57626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/>
          <p:cNvSpPr/>
          <p:nvPr/>
        </p:nvSpPr>
        <p:spPr>
          <a:xfrm>
            <a:off x="6924675" y="57626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/>
          <p:cNvSpPr/>
          <p:nvPr/>
        </p:nvSpPr>
        <p:spPr>
          <a:xfrm>
            <a:off x="7181850" y="5762625"/>
            <a:ext cx="257175" cy="257175"/>
          </a:xfrm>
          <a:prstGeom prst="rect">
            <a:avLst/>
          </a:prstGeom>
          <a:solidFill>
            <a:srgbClr val="AC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/>
          <p:cNvSpPr/>
          <p:nvPr/>
        </p:nvSpPr>
        <p:spPr>
          <a:xfrm>
            <a:off x="7439025" y="5762625"/>
            <a:ext cx="257175" cy="25717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/>
        </p:nvSpPr>
        <p:spPr>
          <a:xfrm>
            <a:off x="7696200" y="5762625"/>
            <a:ext cx="257175" cy="2571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4" name="Group 343"/>
          <p:cNvGrpSpPr/>
          <p:nvPr/>
        </p:nvGrpSpPr>
        <p:grpSpPr>
          <a:xfrm>
            <a:off x="9743343" y="3895725"/>
            <a:ext cx="2057400" cy="2057400"/>
            <a:chOff x="8991600" y="2352675"/>
            <a:chExt cx="2057400" cy="2057400"/>
          </a:xfrm>
        </p:grpSpPr>
        <p:sp>
          <p:nvSpPr>
            <p:cNvPr id="267" name="Rectangle 266"/>
            <p:cNvSpPr/>
            <p:nvPr/>
          </p:nvSpPr>
          <p:spPr>
            <a:xfrm>
              <a:off x="8991600" y="2352675"/>
              <a:ext cx="257175" cy="2571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9248775" y="2352675"/>
              <a:ext cx="257175" cy="257175"/>
            </a:xfrm>
            <a:prstGeom prst="rect">
              <a:avLst/>
            </a:prstGeom>
            <a:solidFill>
              <a:srgbClr val="C0C0C0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/>
            <p:cNvSpPr/>
            <p:nvPr/>
          </p:nvSpPr>
          <p:spPr>
            <a:xfrm>
              <a:off x="9505950" y="2352675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/>
            <p:cNvSpPr/>
            <p:nvPr/>
          </p:nvSpPr>
          <p:spPr>
            <a:xfrm>
              <a:off x="9763125" y="235267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10020300" y="235267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/>
            <p:cNvSpPr/>
            <p:nvPr/>
          </p:nvSpPr>
          <p:spPr>
            <a:xfrm>
              <a:off x="10277475" y="2352675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/>
            <p:cNvSpPr/>
            <p:nvPr/>
          </p:nvSpPr>
          <p:spPr>
            <a:xfrm>
              <a:off x="10534650" y="2352675"/>
              <a:ext cx="257175" cy="257175"/>
            </a:xfrm>
            <a:prstGeom prst="rect">
              <a:avLst/>
            </a:prstGeom>
            <a:solidFill>
              <a:srgbClr val="C0C0C0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10791825" y="2352675"/>
              <a:ext cx="257175" cy="2571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/>
            <p:cNvSpPr/>
            <p:nvPr/>
          </p:nvSpPr>
          <p:spPr>
            <a:xfrm>
              <a:off x="8991600" y="2609850"/>
              <a:ext cx="257175" cy="257175"/>
            </a:xfrm>
            <a:prstGeom prst="rect">
              <a:avLst/>
            </a:prstGeom>
            <a:solidFill>
              <a:srgbClr val="C0C0C0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9248775" y="260985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9505950" y="260985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277"/>
            <p:cNvSpPr/>
            <p:nvPr/>
          </p:nvSpPr>
          <p:spPr>
            <a:xfrm>
              <a:off x="9763125" y="260985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/>
            <p:cNvSpPr/>
            <p:nvPr/>
          </p:nvSpPr>
          <p:spPr>
            <a:xfrm>
              <a:off x="10020300" y="260985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10277475" y="260985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10534650" y="260985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10791825" y="2609850"/>
              <a:ext cx="257175" cy="257175"/>
            </a:xfrm>
            <a:prstGeom prst="rect">
              <a:avLst/>
            </a:prstGeom>
            <a:solidFill>
              <a:srgbClr val="C0C0C0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8991600" y="2867025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/>
            <p:cNvSpPr/>
            <p:nvPr/>
          </p:nvSpPr>
          <p:spPr>
            <a:xfrm>
              <a:off x="9248775" y="2867025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/>
            <p:cNvSpPr/>
            <p:nvPr/>
          </p:nvSpPr>
          <p:spPr>
            <a:xfrm>
              <a:off x="9505950" y="286702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/>
            <p:cNvSpPr/>
            <p:nvPr/>
          </p:nvSpPr>
          <p:spPr>
            <a:xfrm>
              <a:off x="9763125" y="28670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/>
            <p:cNvSpPr/>
            <p:nvPr/>
          </p:nvSpPr>
          <p:spPr>
            <a:xfrm>
              <a:off x="10020300" y="28670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/>
            <p:cNvSpPr/>
            <p:nvPr/>
          </p:nvSpPr>
          <p:spPr>
            <a:xfrm>
              <a:off x="10277475" y="286702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/>
            <p:cNvSpPr/>
            <p:nvPr/>
          </p:nvSpPr>
          <p:spPr>
            <a:xfrm>
              <a:off x="10534650" y="2867025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/>
            <p:cNvSpPr/>
            <p:nvPr/>
          </p:nvSpPr>
          <p:spPr>
            <a:xfrm>
              <a:off x="10791825" y="2867025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/>
            <p:cNvSpPr/>
            <p:nvPr/>
          </p:nvSpPr>
          <p:spPr>
            <a:xfrm>
              <a:off x="8991600" y="312420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/>
            <p:cNvSpPr/>
            <p:nvPr/>
          </p:nvSpPr>
          <p:spPr>
            <a:xfrm>
              <a:off x="9248775" y="312420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/>
            <p:cNvSpPr/>
            <p:nvPr/>
          </p:nvSpPr>
          <p:spPr>
            <a:xfrm>
              <a:off x="9505950" y="312420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/>
            <p:cNvSpPr/>
            <p:nvPr/>
          </p:nvSpPr>
          <p:spPr>
            <a:xfrm>
              <a:off x="9763125" y="312420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/>
            <p:cNvSpPr/>
            <p:nvPr/>
          </p:nvSpPr>
          <p:spPr>
            <a:xfrm>
              <a:off x="10020300" y="312420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/>
            <p:cNvSpPr/>
            <p:nvPr/>
          </p:nvSpPr>
          <p:spPr>
            <a:xfrm>
              <a:off x="10277475" y="312420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/>
            <p:cNvSpPr/>
            <p:nvPr/>
          </p:nvSpPr>
          <p:spPr>
            <a:xfrm>
              <a:off x="10534650" y="312420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Rectangle 297"/>
            <p:cNvSpPr/>
            <p:nvPr/>
          </p:nvSpPr>
          <p:spPr>
            <a:xfrm>
              <a:off x="10791825" y="312420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/>
            <p:cNvSpPr/>
            <p:nvPr/>
          </p:nvSpPr>
          <p:spPr>
            <a:xfrm>
              <a:off x="8991600" y="3381375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/>
            <p:cNvSpPr/>
            <p:nvPr/>
          </p:nvSpPr>
          <p:spPr>
            <a:xfrm>
              <a:off x="9248775" y="338137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/>
            <p:cNvSpPr/>
            <p:nvPr/>
          </p:nvSpPr>
          <p:spPr>
            <a:xfrm>
              <a:off x="9505950" y="338137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/>
            <p:cNvSpPr/>
            <p:nvPr/>
          </p:nvSpPr>
          <p:spPr>
            <a:xfrm>
              <a:off x="9763125" y="338137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/>
            <p:cNvSpPr/>
            <p:nvPr/>
          </p:nvSpPr>
          <p:spPr>
            <a:xfrm>
              <a:off x="10020300" y="338137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/>
            <p:cNvSpPr/>
            <p:nvPr/>
          </p:nvSpPr>
          <p:spPr>
            <a:xfrm>
              <a:off x="10277475" y="338137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/>
            <p:cNvSpPr/>
            <p:nvPr/>
          </p:nvSpPr>
          <p:spPr>
            <a:xfrm>
              <a:off x="10534650" y="338137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/>
            <p:cNvSpPr/>
            <p:nvPr/>
          </p:nvSpPr>
          <p:spPr>
            <a:xfrm>
              <a:off x="10791825" y="3381375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/>
            <p:cNvSpPr/>
            <p:nvPr/>
          </p:nvSpPr>
          <p:spPr>
            <a:xfrm>
              <a:off x="8991600" y="3638550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/>
            <p:cNvSpPr/>
            <p:nvPr/>
          </p:nvSpPr>
          <p:spPr>
            <a:xfrm>
              <a:off x="9248775" y="363855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/>
            <p:cNvSpPr/>
            <p:nvPr/>
          </p:nvSpPr>
          <p:spPr>
            <a:xfrm>
              <a:off x="9505950" y="363855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/>
            <p:cNvSpPr/>
            <p:nvPr/>
          </p:nvSpPr>
          <p:spPr>
            <a:xfrm>
              <a:off x="9763125" y="363855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/>
            <p:cNvSpPr/>
            <p:nvPr/>
          </p:nvSpPr>
          <p:spPr>
            <a:xfrm>
              <a:off x="10020300" y="363855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/>
            <p:cNvSpPr/>
            <p:nvPr/>
          </p:nvSpPr>
          <p:spPr>
            <a:xfrm>
              <a:off x="10277475" y="363855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/>
            <p:cNvSpPr/>
            <p:nvPr/>
          </p:nvSpPr>
          <p:spPr>
            <a:xfrm>
              <a:off x="10534650" y="363855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/>
            <p:cNvSpPr/>
            <p:nvPr/>
          </p:nvSpPr>
          <p:spPr>
            <a:xfrm>
              <a:off x="10791825" y="3638550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/>
            <p:cNvSpPr/>
            <p:nvPr/>
          </p:nvSpPr>
          <p:spPr>
            <a:xfrm>
              <a:off x="8991600" y="3895725"/>
              <a:ext cx="257175" cy="257175"/>
            </a:xfrm>
            <a:prstGeom prst="rect">
              <a:avLst/>
            </a:prstGeom>
            <a:solidFill>
              <a:srgbClr val="A9A9A9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/>
            <p:cNvSpPr/>
            <p:nvPr/>
          </p:nvSpPr>
          <p:spPr>
            <a:xfrm>
              <a:off x="9248775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/>
            <p:cNvSpPr/>
            <p:nvPr/>
          </p:nvSpPr>
          <p:spPr>
            <a:xfrm>
              <a:off x="9505950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/>
            <p:cNvSpPr/>
            <p:nvPr/>
          </p:nvSpPr>
          <p:spPr>
            <a:xfrm>
              <a:off x="9763125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/>
            <p:cNvSpPr/>
            <p:nvPr/>
          </p:nvSpPr>
          <p:spPr>
            <a:xfrm>
              <a:off x="10020300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/>
            <p:cNvSpPr/>
            <p:nvPr/>
          </p:nvSpPr>
          <p:spPr>
            <a:xfrm>
              <a:off x="10277475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/>
            <p:cNvSpPr/>
            <p:nvPr/>
          </p:nvSpPr>
          <p:spPr>
            <a:xfrm>
              <a:off x="10534650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/>
            <p:cNvSpPr/>
            <p:nvPr/>
          </p:nvSpPr>
          <p:spPr>
            <a:xfrm>
              <a:off x="10791825" y="3895725"/>
              <a:ext cx="257175" cy="257175"/>
            </a:xfrm>
            <a:prstGeom prst="rect">
              <a:avLst/>
            </a:prstGeom>
            <a:solidFill>
              <a:srgbClr val="A9A9A9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/>
            <p:cNvSpPr/>
            <p:nvPr/>
          </p:nvSpPr>
          <p:spPr>
            <a:xfrm>
              <a:off x="8991600" y="4152900"/>
              <a:ext cx="257175" cy="257175"/>
            </a:xfrm>
            <a:prstGeom prst="rect">
              <a:avLst/>
            </a:pr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/>
            <p:cNvSpPr/>
            <p:nvPr/>
          </p:nvSpPr>
          <p:spPr>
            <a:xfrm>
              <a:off x="9248775" y="4152900"/>
              <a:ext cx="257175" cy="257175"/>
            </a:xfrm>
            <a:prstGeom prst="rect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/>
            <p:cNvSpPr/>
            <p:nvPr/>
          </p:nvSpPr>
          <p:spPr>
            <a:xfrm>
              <a:off x="9505950" y="4152900"/>
              <a:ext cx="257175" cy="257175"/>
            </a:xfrm>
            <a:prstGeom prst="rect">
              <a:avLst/>
            </a:prstGeom>
            <a:solidFill>
              <a:schemeClr val="tx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/>
            <p:cNvSpPr/>
            <p:nvPr/>
          </p:nvSpPr>
          <p:spPr>
            <a:xfrm>
              <a:off x="9763125" y="415290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/>
            <p:cNvSpPr/>
            <p:nvPr/>
          </p:nvSpPr>
          <p:spPr>
            <a:xfrm>
              <a:off x="10020300" y="415290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/>
            <p:cNvSpPr/>
            <p:nvPr/>
          </p:nvSpPr>
          <p:spPr>
            <a:xfrm>
              <a:off x="10277475" y="4152900"/>
              <a:ext cx="257175" cy="257175"/>
            </a:xfrm>
            <a:prstGeom prst="rect">
              <a:avLst/>
            </a:prstGeom>
            <a:solidFill>
              <a:schemeClr val="tx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/>
            <p:cNvSpPr/>
            <p:nvPr/>
          </p:nvSpPr>
          <p:spPr>
            <a:xfrm>
              <a:off x="10534650" y="4152900"/>
              <a:ext cx="257175" cy="257175"/>
            </a:xfrm>
            <a:prstGeom prst="rect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/>
            <p:cNvSpPr/>
            <p:nvPr/>
          </p:nvSpPr>
          <p:spPr>
            <a:xfrm>
              <a:off x="10791825" y="4152900"/>
              <a:ext cx="257175" cy="257175"/>
            </a:xfrm>
            <a:prstGeom prst="rect">
              <a:avLst/>
            </a:pr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2" name="Rectangle 331"/>
          <p:cNvSpPr/>
          <p:nvPr/>
        </p:nvSpPr>
        <p:spPr>
          <a:xfrm>
            <a:off x="5895975" y="2867025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/>
          <p:cNvSpPr/>
          <p:nvPr/>
        </p:nvSpPr>
        <p:spPr>
          <a:xfrm>
            <a:off x="6153150" y="2867025"/>
            <a:ext cx="257175" cy="257175"/>
          </a:xfrm>
          <a:prstGeom prst="rect">
            <a:avLst/>
          </a:prstGeom>
          <a:solidFill>
            <a:srgbClr val="53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/>
          <p:cNvSpPr/>
          <p:nvPr/>
        </p:nvSpPr>
        <p:spPr>
          <a:xfrm>
            <a:off x="6410325" y="2867025"/>
            <a:ext cx="257175" cy="257175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Rectangle 334"/>
          <p:cNvSpPr/>
          <p:nvPr/>
        </p:nvSpPr>
        <p:spPr>
          <a:xfrm>
            <a:off x="6667500" y="2867025"/>
            <a:ext cx="257175" cy="257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Rectangle 335"/>
          <p:cNvSpPr/>
          <p:nvPr/>
        </p:nvSpPr>
        <p:spPr>
          <a:xfrm>
            <a:off x="5467350" y="4152900"/>
            <a:ext cx="257175" cy="257175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/>
          <p:cNvSpPr/>
          <p:nvPr/>
        </p:nvSpPr>
        <p:spPr>
          <a:xfrm>
            <a:off x="5467350" y="4410075"/>
            <a:ext cx="257175" cy="257175"/>
          </a:xfrm>
          <a:prstGeom prst="rect">
            <a:avLst/>
          </a:prstGeom>
          <a:solidFill>
            <a:srgbClr val="ACAC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Rectangle 337"/>
          <p:cNvSpPr/>
          <p:nvPr/>
        </p:nvSpPr>
        <p:spPr>
          <a:xfrm>
            <a:off x="5467350" y="4667250"/>
            <a:ext cx="257175" cy="257175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Rectangle 338"/>
          <p:cNvSpPr/>
          <p:nvPr/>
        </p:nvSpPr>
        <p:spPr>
          <a:xfrm>
            <a:off x="5467350" y="4924425"/>
            <a:ext cx="257175" cy="2571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893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ctangle 92"/>
          <p:cNvSpPr/>
          <p:nvPr/>
        </p:nvSpPr>
        <p:spPr>
          <a:xfrm>
            <a:off x="7143750" y="0"/>
            <a:ext cx="5048250" cy="444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7143750" y="2466975"/>
            <a:ext cx="5048250" cy="44100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2282336" y="1828013"/>
            <a:ext cx="2162907" cy="2162907"/>
            <a:chOff x="4068641" y="2055934"/>
            <a:chExt cx="2162907" cy="2162907"/>
          </a:xfrm>
        </p:grpSpPr>
        <p:sp>
          <p:nvSpPr>
            <p:cNvPr id="28" name="Rectangle 27"/>
            <p:cNvSpPr/>
            <p:nvPr/>
          </p:nvSpPr>
          <p:spPr>
            <a:xfrm>
              <a:off x="4068641" y="2055934"/>
              <a:ext cx="720969" cy="720969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789610" y="2055934"/>
              <a:ext cx="720969" cy="720969"/>
            </a:xfrm>
            <a:prstGeom prst="rect">
              <a:avLst/>
            </a:prstGeom>
            <a:solidFill>
              <a:srgbClr val="555555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5510579" y="2055934"/>
              <a:ext cx="720969" cy="720969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068641" y="2776903"/>
              <a:ext cx="720969" cy="720969"/>
            </a:xfrm>
            <a:prstGeom prst="rect">
              <a:avLst/>
            </a:prstGeom>
            <a:solidFill>
              <a:srgbClr val="ABABAB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4789610" y="2776903"/>
              <a:ext cx="720969" cy="720969"/>
            </a:xfrm>
            <a:prstGeom prst="rect">
              <a:avLst/>
            </a:prstGeom>
            <a:solidFill>
              <a:srgbClr val="7F7F7F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5510579" y="2776903"/>
              <a:ext cx="720969" cy="720969"/>
            </a:xfrm>
            <a:prstGeom prst="rect">
              <a:avLst/>
            </a:pr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4068641" y="3497872"/>
              <a:ext cx="720969" cy="720969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789610" y="3497872"/>
              <a:ext cx="720969" cy="720969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5510579" y="3497872"/>
              <a:ext cx="720969" cy="720969"/>
            </a:xfrm>
            <a:prstGeom prst="rect">
              <a:avLst/>
            </a:prstGeom>
            <a:solidFill>
              <a:srgbClr val="7F7F7F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945438" y="1095846"/>
            <a:ext cx="2028825" cy="995936"/>
            <a:chOff x="7696200" y="5490589"/>
            <a:chExt cx="2028825" cy="995936"/>
          </a:xfrm>
        </p:grpSpPr>
        <p:pic>
          <p:nvPicPr>
            <p:cNvPr id="104" name="Picture 10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85163" y="5490589"/>
              <a:ext cx="997128" cy="995936"/>
            </a:xfrm>
            <a:prstGeom prst="rect">
              <a:avLst/>
            </a:prstGeom>
            <a:ln w="38100">
              <a:solidFill>
                <a:srgbClr val="FF0000"/>
              </a:solidFill>
              <a:miter lim="800000"/>
            </a:ln>
          </p:spPr>
        </p:pic>
        <p:sp>
          <p:nvSpPr>
            <p:cNvPr id="3" name="Rectangle 2"/>
            <p:cNvSpPr/>
            <p:nvPr/>
          </p:nvSpPr>
          <p:spPr>
            <a:xfrm>
              <a:off x="7696200" y="5648325"/>
              <a:ext cx="400050" cy="72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9324975" y="5648325"/>
              <a:ext cx="400050" cy="72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8331076" y="3533720"/>
            <a:ext cx="2028825" cy="995936"/>
            <a:chOff x="7696200" y="5490589"/>
            <a:chExt cx="2028825" cy="995936"/>
          </a:xfrm>
        </p:grpSpPr>
        <p:pic>
          <p:nvPicPr>
            <p:cNvPr id="109" name="Picture 10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85163" y="5490589"/>
              <a:ext cx="997128" cy="995936"/>
            </a:xfrm>
            <a:prstGeom prst="rect">
              <a:avLst/>
            </a:prstGeom>
            <a:ln w="38100">
              <a:solidFill>
                <a:srgbClr val="FF0000"/>
              </a:solidFill>
              <a:miter lim="800000"/>
            </a:ln>
          </p:spPr>
        </p:pic>
        <p:sp>
          <p:nvSpPr>
            <p:cNvPr id="110" name="Rectangle 109"/>
            <p:cNvSpPr/>
            <p:nvPr/>
          </p:nvSpPr>
          <p:spPr>
            <a:xfrm>
              <a:off x="7696200" y="5648325"/>
              <a:ext cx="400050" cy="72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9324975" y="5648325"/>
              <a:ext cx="400050" cy="7239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2" name="Picture 1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495" y="1095846"/>
            <a:ext cx="997128" cy="995936"/>
          </a:xfrm>
          <a:prstGeom prst="rect">
            <a:avLst/>
          </a:prstGeom>
          <a:ln w="381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8295776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/>
          <p:cNvGrpSpPr/>
          <p:nvPr/>
        </p:nvGrpSpPr>
        <p:grpSpPr>
          <a:xfrm>
            <a:off x="2743200" y="923925"/>
            <a:ext cx="2057400" cy="2057400"/>
            <a:chOff x="2743200" y="923925"/>
            <a:chExt cx="2057400" cy="2057400"/>
          </a:xfrm>
        </p:grpSpPr>
        <p:sp>
          <p:nvSpPr>
            <p:cNvPr id="5" name="Rectangle 4"/>
            <p:cNvSpPr/>
            <p:nvPr/>
          </p:nvSpPr>
          <p:spPr>
            <a:xfrm>
              <a:off x="2743200" y="9239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000375" y="9239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257550" y="9239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14725" y="9239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771900" y="9239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029075" y="9239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86250" y="9239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543425" y="9239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743200" y="11811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000375" y="11811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57550" y="11811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514725" y="11811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771900" y="11811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029075" y="11811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286250" y="11811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543425" y="11811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743200" y="14382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00375" y="14382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257550" y="14382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514725" y="14382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771900" y="14382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029075" y="14382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286250" y="14382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543425" y="14382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743200" y="16954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000375" y="16954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257550" y="16954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514725" y="16954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771900" y="16954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029075" y="16954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286250" y="16954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543425" y="16954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743200" y="19526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000375" y="19526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257550" y="19526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514725" y="19526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771900" y="19526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029075" y="19526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286250" y="19526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43425" y="195262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743200" y="22098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000375" y="22098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257550" y="22098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514725" y="22098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771900" y="22098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4029075" y="22098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286250" y="22098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543425" y="220980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743200" y="24669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000375" y="24669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257550" y="24669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3514725" y="24669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771900" y="24669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029075" y="24669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286250" y="24669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543425" y="2466975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2743200" y="27241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000375" y="27241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3257550" y="27241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3514725" y="27241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3771900" y="27241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029075" y="27241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286250" y="27241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4543425" y="2724150"/>
              <a:ext cx="257175" cy="257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400800" y="533400"/>
            <a:ext cx="5143500" cy="5143500"/>
            <a:chOff x="8991600" y="2352675"/>
            <a:chExt cx="2057400" cy="2057400"/>
          </a:xfrm>
        </p:grpSpPr>
        <p:sp>
          <p:nvSpPr>
            <p:cNvPr id="71" name="Rectangle 70"/>
            <p:cNvSpPr/>
            <p:nvPr/>
          </p:nvSpPr>
          <p:spPr>
            <a:xfrm>
              <a:off x="8991600" y="2352675"/>
              <a:ext cx="257175" cy="2571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9248775" y="2352675"/>
              <a:ext cx="257175" cy="257175"/>
            </a:xfrm>
            <a:prstGeom prst="rect">
              <a:avLst/>
            </a:prstGeom>
            <a:solidFill>
              <a:srgbClr val="C0C0C0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9505950" y="2352675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9763125" y="235267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0020300" y="235267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0277475" y="2352675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0534650" y="2352675"/>
              <a:ext cx="257175" cy="257175"/>
            </a:xfrm>
            <a:prstGeom prst="rect">
              <a:avLst/>
            </a:prstGeom>
            <a:solidFill>
              <a:srgbClr val="C0C0C0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10791825" y="2352675"/>
              <a:ext cx="257175" cy="2571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8991600" y="2609850"/>
              <a:ext cx="257175" cy="257175"/>
            </a:xfrm>
            <a:prstGeom prst="rect">
              <a:avLst/>
            </a:prstGeom>
            <a:solidFill>
              <a:srgbClr val="C0C0C0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9248775" y="260985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9505950" y="260985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9763125" y="260985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10020300" y="260985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0277475" y="260985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0534650" y="260985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0791825" y="2609850"/>
              <a:ext cx="257175" cy="257175"/>
            </a:xfrm>
            <a:prstGeom prst="rect">
              <a:avLst/>
            </a:prstGeom>
            <a:solidFill>
              <a:srgbClr val="C0C0C0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8991600" y="2867025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9248775" y="2867025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9505950" y="286702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9763125" y="28670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0020300" y="28670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10277475" y="286702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10534650" y="2867025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10791825" y="2867025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8991600" y="312420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9248775" y="312420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9505950" y="312420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9763125" y="312420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0020300" y="312420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0277475" y="312420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0534650" y="312420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10791825" y="3124200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8991600" y="3381375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9248775" y="338137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9505950" y="338137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9763125" y="338137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10020300" y="338137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10277475" y="338137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10534650" y="3381375"/>
              <a:ext cx="257175" cy="257175"/>
            </a:xfrm>
            <a:prstGeom prst="rect">
              <a:avLst/>
            </a:prstGeom>
            <a:solidFill>
              <a:srgbClr val="656565">
                <a:alpha val="8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10791825" y="3381375"/>
              <a:ext cx="257175" cy="257175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8991600" y="3638550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9248775" y="363855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9505950" y="363855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9763125" y="363855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020300" y="363855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10277475" y="363855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10534650" y="3638550"/>
              <a:ext cx="257175" cy="257175"/>
            </a:xfrm>
            <a:prstGeom prst="rect">
              <a:avLst/>
            </a:prstGeom>
            <a:solidFill>
              <a:srgbClr val="3F3F3F">
                <a:alpha val="6666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10791825" y="3638550"/>
              <a:ext cx="257175" cy="257175"/>
            </a:xfrm>
            <a:prstGeom prst="rect">
              <a:avLst/>
            </a:prstGeom>
            <a:solidFill>
              <a:srgbClr val="9A9A9A">
                <a:alpha val="8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8991600" y="3895725"/>
              <a:ext cx="257175" cy="257175"/>
            </a:xfrm>
            <a:prstGeom prst="rect">
              <a:avLst/>
            </a:prstGeom>
            <a:solidFill>
              <a:srgbClr val="A9A9A9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9248775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9505950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9763125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10020300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0277475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10534650" y="3895725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10791825" y="3895725"/>
              <a:ext cx="257175" cy="257175"/>
            </a:xfrm>
            <a:prstGeom prst="rect">
              <a:avLst/>
            </a:prstGeom>
            <a:solidFill>
              <a:srgbClr val="A9A9A9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8991600" y="4152900"/>
              <a:ext cx="257175" cy="257175"/>
            </a:xfrm>
            <a:prstGeom prst="rect">
              <a:avLst/>
            </a:pr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9248775" y="4152900"/>
              <a:ext cx="257175" cy="257175"/>
            </a:xfrm>
            <a:prstGeom prst="rect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9505950" y="4152900"/>
              <a:ext cx="257175" cy="257175"/>
            </a:xfrm>
            <a:prstGeom prst="rect">
              <a:avLst/>
            </a:prstGeom>
            <a:solidFill>
              <a:schemeClr val="tx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9763125" y="415290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10020300" y="4152900"/>
              <a:ext cx="257175" cy="257175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10277475" y="4152900"/>
              <a:ext cx="257175" cy="257175"/>
            </a:xfrm>
            <a:prstGeom prst="rect">
              <a:avLst/>
            </a:prstGeom>
            <a:solidFill>
              <a:schemeClr val="tx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10534650" y="4152900"/>
              <a:ext cx="257175" cy="257175"/>
            </a:xfrm>
            <a:prstGeom prst="rect">
              <a:avLst/>
            </a:prstGeom>
            <a:solidFill>
              <a:schemeClr val="tx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10791825" y="4152900"/>
              <a:ext cx="257175" cy="257175"/>
            </a:xfrm>
            <a:prstGeom prst="rect">
              <a:avLst/>
            </a:prstGeom>
            <a:solidFill>
              <a:schemeClr val="bg1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5" name="Picture 1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5707" y="3748088"/>
            <a:ext cx="1315435" cy="1313876"/>
          </a:xfrm>
          <a:prstGeom prst="rect">
            <a:avLst/>
          </a:prstGeom>
          <a:ln w="38100">
            <a:solidFill>
              <a:srgbClr val="FF0000"/>
            </a:solidFill>
            <a:miter lim="800000"/>
          </a:ln>
        </p:spPr>
      </p:pic>
      <p:pic>
        <p:nvPicPr>
          <p:cNvPr id="137" name="Picture 1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962" y="2019299"/>
            <a:ext cx="4766154" cy="2796713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1962" y="2019299"/>
            <a:ext cx="4766154" cy="279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2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95954" y="624254"/>
            <a:ext cx="4941277" cy="6233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795954" y="624254"/>
            <a:ext cx="4941277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795954" y="211455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Input1</a:t>
            </a:r>
          </a:p>
        </p:txBody>
      </p:sp>
      <p:sp>
        <p:nvSpPr>
          <p:cNvPr id="5" name="Rectangle 4"/>
          <p:cNvSpPr/>
          <p:nvPr/>
        </p:nvSpPr>
        <p:spPr>
          <a:xfrm>
            <a:off x="4088423" y="2483882"/>
            <a:ext cx="2136531" cy="1239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95954" y="4093096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Input2</a:t>
            </a:r>
          </a:p>
        </p:txBody>
      </p:sp>
      <p:sp>
        <p:nvSpPr>
          <p:cNvPr id="7" name="Rectangle 6"/>
          <p:cNvSpPr/>
          <p:nvPr/>
        </p:nvSpPr>
        <p:spPr>
          <a:xfrm>
            <a:off x="4088423" y="4462428"/>
            <a:ext cx="2136531" cy="1239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71900" y="3842183"/>
            <a:ext cx="773723" cy="237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Invert</a:t>
            </a:r>
          </a:p>
        </p:txBody>
      </p:sp>
      <p:sp>
        <p:nvSpPr>
          <p:cNvPr id="9" name="Rectangle 8"/>
          <p:cNvSpPr/>
          <p:nvPr/>
        </p:nvSpPr>
        <p:spPr>
          <a:xfrm>
            <a:off x="4703884" y="3842183"/>
            <a:ext cx="773723" cy="237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</a:t>
            </a:r>
          </a:p>
        </p:txBody>
      </p:sp>
      <p:sp>
        <p:nvSpPr>
          <p:cNvPr id="10" name="Rectangle 9"/>
          <p:cNvSpPr/>
          <p:nvPr/>
        </p:nvSpPr>
        <p:spPr>
          <a:xfrm>
            <a:off x="5653454" y="3842183"/>
            <a:ext cx="773723" cy="237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Invert BG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71900" y="5864414"/>
            <a:ext cx="773723" cy="237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Invert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703884" y="5864414"/>
            <a:ext cx="773723" cy="237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653454" y="5864414"/>
            <a:ext cx="773723" cy="237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Invert BG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5954" y="1195754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Colors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771900" y="1565086"/>
            <a:ext cx="773723" cy="2417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633546" y="1565087"/>
            <a:ext cx="773723" cy="241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65530" y="1565087"/>
            <a:ext cx="773723" cy="241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795954" y="6110542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Generate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633546" y="1872818"/>
            <a:ext cx="773723" cy="241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Swap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771900" y="6479874"/>
            <a:ext cx="2655277" cy="237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Save</a:t>
            </a:r>
          </a:p>
        </p:txBody>
      </p:sp>
    </p:spTree>
    <p:extLst>
      <p:ext uri="{BB962C8B-B14F-4D97-AF65-F5344CB8AC3E}">
        <p14:creationId xmlns:p14="http://schemas.microsoft.com/office/powerpoint/2010/main" val="2961395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857875" y="0"/>
            <a:ext cx="6334125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857875" y="2"/>
            <a:ext cx="6334125" cy="295421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4" y="3363790"/>
            <a:ext cx="5266267" cy="29622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905" y="3249490"/>
            <a:ext cx="5266267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726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857875" y="0"/>
            <a:ext cx="6334125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857875" y="2"/>
            <a:ext cx="6334125" cy="295421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200514" y="3955021"/>
            <a:ext cx="3974122" cy="2527824"/>
            <a:chOff x="6224958" y="1604563"/>
            <a:chExt cx="3974122" cy="2527824"/>
          </a:xfrm>
        </p:grpSpPr>
        <p:pic>
          <p:nvPicPr>
            <p:cNvPr id="11" name="Picture 2" descr="D:\Tom\Documents\Visual Studio 2015\Projects\MagicPng\ImageFun\Car.png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5631" y="1863969"/>
              <a:ext cx="3566258" cy="2092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Image result for picture fram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6948107" y="881414"/>
              <a:ext cx="2527824" cy="39741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up 12"/>
          <p:cNvGrpSpPr/>
          <p:nvPr/>
        </p:nvGrpSpPr>
        <p:grpSpPr>
          <a:xfrm>
            <a:off x="2031997" y="1044051"/>
            <a:ext cx="3974122" cy="2527824"/>
            <a:chOff x="6224958" y="1604563"/>
            <a:chExt cx="3974122" cy="2527824"/>
          </a:xfrm>
        </p:grpSpPr>
        <p:pic>
          <p:nvPicPr>
            <p:cNvPr id="14" name="Picture 2" descr="D:\Tom\Documents\Visual Studio 2015\Projects\MagicPng\ImageFun\Car.png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5631" y="1863969"/>
              <a:ext cx="3566258" cy="2092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Image result for picture fram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6948107" y="881414"/>
              <a:ext cx="2527824" cy="39741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58214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6643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14</Words>
  <Application>Microsoft Office PowerPoint</Application>
  <PresentationFormat>Widescreen</PresentationFormat>
  <Paragraphs>12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</dc:creator>
  <cp:lastModifiedBy>Tom</cp:lastModifiedBy>
  <cp:revision>28</cp:revision>
  <dcterms:created xsi:type="dcterms:W3CDTF">2016-12-04T18:55:32Z</dcterms:created>
  <dcterms:modified xsi:type="dcterms:W3CDTF">2016-12-19T05:05:25Z</dcterms:modified>
</cp:coreProperties>
</file>

<file path=docProps/thumbnail.jpeg>
</file>